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198C9-41F8-42DF-ABBC-752E631263C3}" v="1" dt="2025-02-11T16:51:06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hn Trabona" userId="fb7e2358-a298-4858-a2d2-65953c4437f4" providerId="ADAL" clId="{88A198C9-41F8-42DF-ABBC-752E631263C3}"/>
    <pc:docChg chg="custSel modSld">
      <pc:chgData name="Trohn Trabona" userId="fb7e2358-a298-4858-a2d2-65953c4437f4" providerId="ADAL" clId="{88A198C9-41F8-42DF-ABBC-752E631263C3}" dt="2025-02-11T16:53:39.106" v="13" actId="478"/>
      <pc:docMkLst>
        <pc:docMk/>
      </pc:docMkLst>
      <pc:sldChg chg="addSp delSp modSp mod">
        <pc:chgData name="Trohn Trabona" userId="fb7e2358-a298-4858-a2d2-65953c4437f4" providerId="ADAL" clId="{88A198C9-41F8-42DF-ABBC-752E631263C3}" dt="2025-02-11T16:53:39.106" v="13" actId="478"/>
        <pc:sldMkLst>
          <pc:docMk/>
          <pc:sldMk cId="1166611816" sldId="256"/>
        </pc:sldMkLst>
        <pc:spChg chg="add del mod">
          <ac:chgData name="Trohn Trabona" userId="fb7e2358-a298-4858-a2d2-65953c4437f4" providerId="ADAL" clId="{88A198C9-41F8-42DF-ABBC-752E631263C3}" dt="2025-02-11T16:53:39.106" v="13" actId="478"/>
          <ac:spMkLst>
            <pc:docMk/>
            <pc:sldMk cId="1166611816" sldId="256"/>
            <ac:spMk id="62" creationId="{7A528C3F-492E-0F0D-D13B-A633DAF8C0EC}"/>
          </ac:spMkLst>
        </pc:spChg>
      </pc:sldChg>
    </pc:docChg>
  </pc:docChgLst>
  <pc:docChgLst>
    <pc:chgData name="Trohn Trabona" userId="fb7e2358-a298-4858-a2d2-65953c4437f4" providerId="ADAL" clId="{D24F763A-2E36-4A35-A2D5-4849EAA8D63A}"/>
    <pc:docChg chg="undo custSel modSld">
      <pc:chgData name="Trohn Trabona" userId="fb7e2358-a298-4858-a2d2-65953c4437f4" providerId="ADAL" clId="{D24F763A-2E36-4A35-A2D5-4849EAA8D63A}" dt="2025-02-03T19:19:55.599" v="88" actId="207"/>
      <pc:docMkLst>
        <pc:docMk/>
      </pc:docMkLst>
      <pc:sldChg chg="addSp delSp modSp mod">
        <pc:chgData name="Trohn Trabona" userId="fb7e2358-a298-4858-a2d2-65953c4437f4" providerId="ADAL" clId="{D24F763A-2E36-4A35-A2D5-4849EAA8D63A}" dt="2025-02-03T19:19:55.599" v="88" actId="207"/>
        <pc:sldMkLst>
          <pc:docMk/>
          <pc:sldMk cId="1166611816" sldId="256"/>
        </pc:sldMkLst>
        <pc:spChg chg="add mod">
          <ac:chgData name="Trohn Trabona" userId="fb7e2358-a298-4858-a2d2-65953c4437f4" providerId="ADAL" clId="{D24F763A-2E36-4A35-A2D5-4849EAA8D63A}" dt="2025-02-03T19:17:27.194" v="20" actId="1076"/>
          <ac:spMkLst>
            <pc:docMk/>
            <pc:sldMk cId="1166611816" sldId="256"/>
            <ac:spMk id="2" creationId="{8CF6D6F5-C11F-B754-CF7B-B2997E425F35}"/>
          </ac:spMkLst>
        </pc:spChg>
        <pc:spChg chg="add mod">
          <ac:chgData name="Trohn Trabona" userId="fb7e2358-a298-4858-a2d2-65953c4437f4" providerId="ADAL" clId="{D24F763A-2E36-4A35-A2D5-4849EAA8D63A}" dt="2025-02-03T19:17:32.849" v="22" actId="1076"/>
          <ac:spMkLst>
            <pc:docMk/>
            <pc:sldMk cId="1166611816" sldId="256"/>
            <ac:spMk id="3" creationId="{4A0E267F-61A7-6839-844F-1432DB54D6FC}"/>
          </ac:spMkLst>
        </pc:spChg>
        <pc:spChg chg="add mod">
          <ac:chgData name="Trohn Trabona" userId="fb7e2358-a298-4858-a2d2-65953c4437f4" providerId="ADAL" clId="{D24F763A-2E36-4A35-A2D5-4849EAA8D63A}" dt="2025-02-03T19:18:02.099" v="32" actId="1076"/>
          <ac:spMkLst>
            <pc:docMk/>
            <pc:sldMk cId="1166611816" sldId="256"/>
            <ac:spMk id="4" creationId="{84A7865B-53DA-0A5B-8A10-F77879E5A16C}"/>
          </ac:spMkLst>
        </pc:spChg>
        <pc:spChg chg="add mod">
          <ac:chgData name="Trohn Trabona" userId="fb7e2358-a298-4858-a2d2-65953c4437f4" providerId="ADAL" clId="{D24F763A-2E36-4A35-A2D5-4849EAA8D63A}" dt="2025-02-03T19:18:04.378" v="33" actId="1076"/>
          <ac:spMkLst>
            <pc:docMk/>
            <pc:sldMk cId="1166611816" sldId="256"/>
            <ac:spMk id="58" creationId="{98777E8B-EAA5-E337-3692-5784604FA997}"/>
          </ac:spMkLst>
        </pc:spChg>
        <pc:spChg chg="add mod">
          <ac:chgData name="Trohn Trabona" userId="fb7e2358-a298-4858-a2d2-65953c4437f4" providerId="ADAL" clId="{D24F763A-2E36-4A35-A2D5-4849EAA8D63A}" dt="2025-02-03T19:18:48.240" v="39" actId="1076"/>
          <ac:spMkLst>
            <pc:docMk/>
            <pc:sldMk cId="1166611816" sldId="256"/>
            <ac:spMk id="63" creationId="{22067A1B-338B-BFC5-746D-257C837887A1}"/>
          </ac:spMkLst>
        </pc:spChg>
        <pc:spChg chg="add mod">
          <ac:chgData name="Trohn Trabona" userId="fb7e2358-a298-4858-a2d2-65953c4437f4" providerId="ADAL" clId="{D24F763A-2E36-4A35-A2D5-4849EAA8D63A}" dt="2025-02-03T19:19:10.501" v="57" actId="313"/>
          <ac:spMkLst>
            <pc:docMk/>
            <pc:sldMk cId="1166611816" sldId="256"/>
            <ac:spMk id="64" creationId="{29B8F35B-6DD2-B19A-F60D-99B99D52E01B}"/>
          </ac:spMkLst>
        </pc:spChg>
        <pc:spChg chg="add mod">
          <ac:chgData name="Trohn Trabona" userId="fb7e2358-a298-4858-a2d2-65953c4437f4" providerId="ADAL" clId="{D24F763A-2E36-4A35-A2D5-4849EAA8D63A}" dt="2025-02-03T19:19:55.599" v="88" actId="207"/>
          <ac:spMkLst>
            <pc:docMk/>
            <pc:sldMk cId="1166611816" sldId="256"/>
            <ac:spMk id="65" creationId="{39CE0A23-735F-A4D4-4E1C-F366A160AEA0}"/>
          </ac:spMkLst>
        </pc:spChg>
        <pc:spChg chg="mod">
          <ac:chgData name="Trohn Trabona" userId="fb7e2358-a298-4858-a2d2-65953c4437f4" providerId="ADAL" clId="{D24F763A-2E36-4A35-A2D5-4849EAA8D63A}" dt="2025-02-03T19:16:45.920" v="13" actId="1076"/>
          <ac:spMkLst>
            <pc:docMk/>
            <pc:sldMk cId="1166611816" sldId="256"/>
            <ac:spMk id="85" creationId="{73991E75-E575-71FC-340A-BD5AB4A57F7A}"/>
          </ac:spMkLst>
        </pc:spChg>
        <pc:spChg chg="mod">
          <ac:chgData name="Trohn Trabona" userId="fb7e2358-a298-4858-a2d2-65953c4437f4" providerId="ADAL" clId="{D24F763A-2E36-4A35-A2D5-4849EAA8D63A}" dt="2025-02-03T19:16:43.872" v="12" actId="1076"/>
          <ac:spMkLst>
            <pc:docMk/>
            <pc:sldMk cId="1166611816" sldId="256"/>
            <ac:spMk id="86" creationId="{0F9E8039-359B-998C-8675-F4F6771040B5}"/>
          </ac:spMkLst>
        </pc:spChg>
        <pc:spChg chg="mod">
          <ac:chgData name="Trohn Trabona" userId="fb7e2358-a298-4858-a2d2-65953c4437f4" providerId="ADAL" clId="{D24F763A-2E36-4A35-A2D5-4849EAA8D63A}" dt="2025-02-03T19:19:12.946" v="58" actId="1076"/>
          <ac:spMkLst>
            <pc:docMk/>
            <pc:sldMk cId="1166611816" sldId="256"/>
            <ac:spMk id="102" creationId="{7EDC11CB-E330-9E87-1DE4-BC5B70FFA01C}"/>
          </ac:spMkLst>
        </pc:spChg>
        <pc:spChg chg="mod">
          <ac:chgData name="Trohn Trabona" userId="fb7e2358-a298-4858-a2d2-65953c4437f4" providerId="ADAL" clId="{D24F763A-2E36-4A35-A2D5-4849EAA8D63A}" dt="2025-02-03T19:19:07.861" v="56" actId="1076"/>
          <ac:spMkLst>
            <pc:docMk/>
            <pc:sldMk cId="1166611816" sldId="256"/>
            <ac:spMk id="103" creationId="{010EB0D5-F5E1-87AD-4510-64144A02AD76}"/>
          </ac:spMkLst>
        </pc:spChg>
        <pc:spChg chg="mod">
          <ac:chgData name="Trohn Trabona" userId="fb7e2358-a298-4858-a2d2-65953c4437f4" providerId="ADAL" clId="{D24F763A-2E36-4A35-A2D5-4849EAA8D63A}" dt="2025-02-03T19:16:34.918" v="9" actId="1076"/>
          <ac:spMkLst>
            <pc:docMk/>
            <pc:sldMk cId="1166611816" sldId="256"/>
            <ac:spMk id="104" creationId="{B6E4D541-BB13-F755-7804-BA9CBC98B831}"/>
          </ac:spMkLst>
        </pc:spChg>
        <pc:spChg chg="mod">
          <ac:chgData name="Trohn Trabona" userId="fb7e2358-a298-4858-a2d2-65953c4437f4" providerId="ADAL" clId="{D24F763A-2E36-4A35-A2D5-4849EAA8D63A}" dt="2025-02-03T19:16:32.468" v="8" actId="1076"/>
          <ac:spMkLst>
            <pc:docMk/>
            <pc:sldMk cId="1166611816" sldId="256"/>
            <ac:spMk id="105" creationId="{26769C7A-9C40-833A-43B8-CC11D12C5E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7DED-945B-2CE5-7CEE-8E3651E5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1ED1-652C-1476-08C4-82C6EC4E6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997F-C68A-7B11-BEF6-B5FDF1ED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DB17E-18EC-CB4E-E1D2-1AB70B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BCCA-B15B-1B97-BE0F-EAE17E1C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6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A366-46EC-38B3-ED9F-67DE264B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1818F-3417-E34F-64F5-180F33E69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0619-E1BB-E96F-0D28-5ABD7896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C1087-17DA-67CF-2475-A2612731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0940-4E23-EC8B-BF0A-1AF29AA7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7C6A2-33DC-3349-9774-5625EFD5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6C966-6E46-1F36-1832-1E9065622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31709-2BA3-0C29-E3E4-FF662A11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B6A49-0720-0852-2AB9-B7EBFBB9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716F-0789-B9E8-2465-611E352F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9225-EB79-38F9-EE9C-F230A558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CAE-51DC-5DBF-552E-93AAB7AC7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A3994-79C8-5101-7ECD-CEAABC08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5738-CEB6-60C7-4D1E-2BA05703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1128D-164E-F5CA-9393-6FBF733D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0D72-BDC9-480B-9160-34B5F0FC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5D515-EDD9-55DE-2F8E-DC193E117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7905-B99E-7199-8072-5DCED3F5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F084-F22F-DE6B-C336-484286FC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956B-89BF-686C-2E4E-ECD2A671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821B-991C-AB1E-A408-C8D8BAC6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657B-FE98-71F4-8391-9FB15C449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83695-8FE8-8122-7C39-54F118DE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283DB-3312-1E63-1D6B-4F73FD66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720E8-6C79-5F8D-E494-B72B3650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08560-0E52-F1F2-AB0D-BE4FA30E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532C-C259-36A1-A462-FD2EC89E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E286E-CF25-4BD4-D7EC-14AE9FF4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1AA44-8E24-4DBE-7615-028974030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4F2A3-E386-DEE3-4B0B-A62163530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FAF56-2025-9270-5B58-02D482E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2703E-5AAF-EFB3-9938-3ADE511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93163-4C83-9B2B-D952-429634F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AEA7E-12E1-84BA-2115-2E5123FC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4566-9D0B-29FB-4A52-E6AC8BB6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2B616-BBD2-FADA-3B71-91FA1584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5ACA6-A419-CA00-EAF9-B89F3A20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0AE9C-1BA3-80FA-820B-27405CE9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54DD5-B48D-F569-DEF7-4E1F5408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379C8-BAD1-977B-4A95-29D754F0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FC9AA-64EC-6D36-141D-38FE477B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BDFA-C60A-17F6-32C4-7C21957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14C2-9D14-267B-2311-574DEA71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5BC47-BC29-5A33-D51F-3FA59A21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3D5F2-8C06-938A-159E-487EB620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047DD-391D-2F62-5060-D9B1622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3AC80-8662-754A-BA1B-9B749895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8712-5D7F-946A-454C-286CD550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84B8A-5BA7-0BB7-2CA7-FB50DCE4D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C628-23AE-771B-97F4-D58C528A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BBB02-C2D2-343E-B1F4-3BD70003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04EFD-2756-C90E-2D1D-080A4A12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C1C3B-4CFF-5992-C447-315C5B55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F9325-A9FA-E841-E6FF-09512EFE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C9B5-5873-AD1C-BDF5-3F317936E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2356-029B-2D5A-BA04-51947A323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7BA45-279F-444F-909F-44EA99330C77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85C3-3D23-3176-C67F-C9A09A25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3AE1-31ED-4EFE-4C1A-F6DEDADC4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8E7BD-86A3-460C-92A8-D5C3B0DCC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F0BE1C3-FAE2-5668-BC73-1FFB3A1D12C4}"/>
              </a:ext>
            </a:extLst>
          </p:cNvPr>
          <p:cNvGrpSpPr/>
          <p:nvPr/>
        </p:nvGrpSpPr>
        <p:grpSpPr>
          <a:xfrm>
            <a:off x="67142" y="0"/>
            <a:ext cx="12192000" cy="6858000"/>
            <a:chOff x="-14339" y="0"/>
            <a:chExt cx="12192000" cy="6858000"/>
          </a:xfrm>
        </p:grpSpPr>
        <p:pic>
          <p:nvPicPr>
            <p:cNvPr id="5" name="Picture 4" descr="A high angle view of a city">
              <a:extLst>
                <a:ext uri="{FF2B5EF4-FFF2-40B4-BE49-F238E27FC236}">
                  <a16:creationId xmlns:a16="http://schemas.microsoft.com/office/drawing/2014/main" id="{F22D1421-49AC-3321-2317-D01C5A9D4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339" y="0"/>
              <a:ext cx="12192000" cy="6858000"/>
            </a:xfrm>
            <a:prstGeom prst="rect">
              <a:avLst/>
            </a:prstGeom>
          </p:spPr>
        </p:pic>
        <p:sp>
          <p:nvSpPr>
            <p:cNvPr id="6" name="Star: 4 Points 5">
              <a:extLst>
                <a:ext uri="{FF2B5EF4-FFF2-40B4-BE49-F238E27FC236}">
                  <a16:creationId xmlns:a16="http://schemas.microsoft.com/office/drawing/2014/main" id="{D61BD420-0018-B006-263D-F50FA3051AA6}"/>
                </a:ext>
              </a:extLst>
            </p:cNvPr>
            <p:cNvSpPr/>
            <p:nvPr/>
          </p:nvSpPr>
          <p:spPr>
            <a:xfrm>
              <a:off x="2009870" y="778599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id="{4C0DC09F-C240-B331-F5CB-12956CECB80E}"/>
                </a:ext>
              </a:extLst>
            </p:cNvPr>
            <p:cNvSpPr/>
            <p:nvPr/>
          </p:nvSpPr>
          <p:spPr>
            <a:xfrm>
              <a:off x="2172832" y="105020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id="{0AC4D915-DD13-6973-6D55-90FF351941C0}"/>
                </a:ext>
              </a:extLst>
            </p:cNvPr>
            <p:cNvSpPr/>
            <p:nvPr/>
          </p:nvSpPr>
          <p:spPr>
            <a:xfrm>
              <a:off x="2305616" y="1294647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Star: 4 Points 8">
              <a:extLst>
                <a:ext uri="{FF2B5EF4-FFF2-40B4-BE49-F238E27FC236}">
                  <a16:creationId xmlns:a16="http://schemas.microsoft.com/office/drawing/2014/main" id="{8307C54A-AE05-0C54-752F-BC4822DDD5D1}"/>
                </a:ext>
              </a:extLst>
            </p:cNvPr>
            <p:cNvSpPr/>
            <p:nvPr/>
          </p:nvSpPr>
          <p:spPr>
            <a:xfrm>
              <a:off x="2435382" y="157832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Star: 4 Points 9">
              <a:extLst>
                <a:ext uri="{FF2B5EF4-FFF2-40B4-BE49-F238E27FC236}">
                  <a16:creationId xmlns:a16="http://schemas.microsoft.com/office/drawing/2014/main" id="{7F6AF1D1-4F11-7141-40DD-3ECB38DC7BCB}"/>
                </a:ext>
              </a:extLst>
            </p:cNvPr>
            <p:cNvSpPr/>
            <p:nvPr/>
          </p:nvSpPr>
          <p:spPr>
            <a:xfrm>
              <a:off x="2556094" y="177599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Star: 4 Points 10">
              <a:extLst>
                <a:ext uri="{FF2B5EF4-FFF2-40B4-BE49-F238E27FC236}">
                  <a16:creationId xmlns:a16="http://schemas.microsoft.com/office/drawing/2014/main" id="{39EA4491-5928-8740-B9D2-067E0A2397A6}"/>
                </a:ext>
              </a:extLst>
            </p:cNvPr>
            <p:cNvSpPr/>
            <p:nvPr/>
          </p:nvSpPr>
          <p:spPr>
            <a:xfrm>
              <a:off x="3858286" y="2735657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Star: 4 Points 11">
              <a:extLst>
                <a:ext uri="{FF2B5EF4-FFF2-40B4-BE49-F238E27FC236}">
                  <a16:creationId xmlns:a16="http://schemas.microsoft.com/office/drawing/2014/main" id="{C18F9D7E-6666-BFD3-1FA0-3490D33703F7}"/>
                </a:ext>
              </a:extLst>
            </p:cNvPr>
            <p:cNvSpPr/>
            <p:nvPr/>
          </p:nvSpPr>
          <p:spPr>
            <a:xfrm>
              <a:off x="3476531" y="2563641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Star: 4 Points 12">
              <a:extLst>
                <a:ext uri="{FF2B5EF4-FFF2-40B4-BE49-F238E27FC236}">
                  <a16:creationId xmlns:a16="http://schemas.microsoft.com/office/drawing/2014/main" id="{214354AB-9D65-6FF7-16A6-50FB01674100}"/>
                </a:ext>
              </a:extLst>
            </p:cNvPr>
            <p:cNvSpPr/>
            <p:nvPr/>
          </p:nvSpPr>
          <p:spPr>
            <a:xfrm>
              <a:off x="3212472" y="237200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Star: 4 Points 13">
              <a:extLst>
                <a:ext uri="{FF2B5EF4-FFF2-40B4-BE49-F238E27FC236}">
                  <a16:creationId xmlns:a16="http://schemas.microsoft.com/office/drawing/2014/main" id="{2312EA49-9890-08C2-69A2-7E99EF095076}"/>
                </a:ext>
              </a:extLst>
            </p:cNvPr>
            <p:cNvSpPr/>
            <p:nvPr/>
          </p:nvSpPr>
          <p:spPr>
            <a:xfrm>
              <a:off x="2930305" y="219999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Star: 4 Points 14">
              <a:extLst>
                <a:ext uri="{FF2B5EF4-FFF2-40B4-BE49-F238E27FC236}">
                  <a16:creationId xmlns:a16="http://schemas.microsoft.com/office/drawing/2014/main" id="{F2F85F76-C0BE-7950-9082-FAA8601A9F1D}"/>
                </a:ext>
              </a:extLst>
            </p:cNvPr>
            <p:cNvSpPr/>
            <p:nvPr/>
          </p:nvSpPr>
          <p:spPr>
            <a:xfrm>
              <a:off x="1715632" y="1948009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Star: 4 Points 15">
              <a:extLst>
                <a:ext uri="{FF2B5EF4-FFF2-40B4-BE49-F238E27FC236}">
                  <a16:creationId xmlns:a16="http://schemas.microsoft.com/office/drawing/2014/main" id="{4B4A5D81-0B32-CB9D-8DD5-EC359D2365DA}"/>
                </a:ext>
              </a:extLst>
            </p:cNvPr>
            <p:cNvSpPr/>
            <p:nvPr/>
          </p:nvSpPr>
          <p:spPr>
            <a:xfrm>
              <a:off x="3657600" y="3117411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Star: 4 Points 16">
              <a:extLst>
                <a:ext uri="{FF2B5EF4-FFF2-40B4-BE49-F238E27FC236}">
                  <a16:creationId xmlns:a16="http://schemas.microsoft.com/office/drawing/2014/main" id="{A2BA3437-30D1-EB80-7CFE-95D67181E425}"/>
                </a:ext>
              </a:extLst>
            </p:cNvPr>
            <p:cNvSpPr/>
            <p:nvPr/>
          </p:nvSpPr>
          <p:spPr>
            <a:xfrm>
              <a:off x="3358836" y="3002735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Star: 4 Points 17">
              <a:extLst>
                <a:ext uri="{FF2B5EF4-FFF2-40B4-BE49-F238E27FC236}">
                  <a16:creationId xmlns:a16="http://schemas.microsoft.com/office/drawing/2014/main" id="{6ABAAD08-3E92-3F5B-ED90-CB2F786E0684}"/>
                </a:ext>
              </a:extLst>
            </p:cNvPr>
            <p:cNvSpPr/>
            <p:nvPr/>
          </p:nvSpPr>
          <p:spPr>
            <a:xfrm>
              <a:off x="2930305" y="2872969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Star: 4 Points 18">
              <a:extLst>
                <a:ext uri="{FF2B5EF4-FFF2-40B4-BE49-F238E27FC236}">
                  <a16:creationId xmlns:a16="http://schemas.microsoft.com/office/drawing/2014/main" id="{FDCBED30-F0E7-FAF7-5654-9020DF899273}"/>
                </a:ext>
              </a:extLst>
            </p:cNvPr>
            <p:cNvSpPr/>
            <p:nvPr/>
          </p:nvSpPr>
          <p:spPr>
            <a:xfrm>
              <a:off x="2550059" y="270095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Star: 4 Points 19">
              <a:extLst>
                <a:ext uri="{FF2B5EF4-FFF2-40B4-BE49-F238E27FC236}">
                  <a16:creationId xmlns:a16="http://schemas.microsoft.com/office/drawing/2014/main" id="{ABEB3426-CEF6-60F2-24C6-33AD098377B4}"/>
                </a:ext>
              </a:extLst>
            </p:cNvPr>
            <p:cNvSpPr/>
            <p:nvPr/>
          </p:nvSpPr>
          <p:spPr>
            <a:xfrm>
              <a:off x="4765139" y="3448619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Star: 4 Points 20">
              <a:extLst>
                <a:ext uri="{FF2B5EF4-FFF2-40B4-BE49-F238E27FC236}">
                  <a16:creationId xmlns:a16="http://schemas.microsoft.com/office/drawing/2014/main" id="{924ABE43-F416-F05D-3CD1-5A05B0366E00}"/>
                </a:ext>
              </a:extLst>
            </p:cNvPr>
            <p:cNvSpPr/>
            <p:nvPr/>
          </p:nvSpPr>
          <p:spPr>
            <a:xfrm>
              <a:off x="4946208" y="365458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Star: 4 Points 21">
              <a:extLst>
                <a:ext uri="{FF2B5EF4-FFF2-40B4-BE49-F238E27FC236}">
                  <a16:creationId xmlns:a16="http://schemas.microsoft.com/office/drawing/2014/main" id="{562F4BCA-88AF-9E2C-3854-0A23E3E0A159}"/>
                </a:ext>
              </a:extLst>
            </p:cNvPr>
            <p:cNvSpPr/>
            <p:nvPr/>
          </p:nvSpPr>
          <p:spPr>
            <a:xfrm>
              <a:off x="4664044" y="3826600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Star: 4 Points 22">
              <a:extLst>
                <a:ext uri="{FF2B5EF4-FFF2-40B4-BE49-F238E27FC236}">
                  <a16:creationId xmlns:a16="http://schemas.microsoft.com/office/drawing/2014/main" id="{04DAF58F-EBCE-7F87-2F11-645884C2456D}"/>
                </a:ext>
              </a:extLst>
            </p:cNvPr>
            <p:cNvSpPr/>
            <p:nvPr/>
          </p:nvSpPr>
          <p:spPr>
            <a:xfrm>
              <a:off x="4482975" y="3568576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27E53799-7E1C-528D-85EB-B8E0DE6343B2}"/>
                </a:ext>
              </a:extLst>
            </p:cNvPr>
            <p:cNvSpPr/>
            <p:nvPr/>
          </p:nvSpPr>
          <p:spPr>
            <a:xfrm>
              <a:off x="2100404" y="243085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Star: 4 Points 24">
              <a:extLst>
                <a:ext uri="{FF2B5EF4-FFF2-40B4-BE49-F238E27FC236}">
                  <a16:creationId xmlns:a16="http://schemas.microsoft.com/office/drawing/2014/main" id="{A25907DF-EC6F-6513-7745-611DF31BD74A}"/>
                </a:ext>
              </a:extLst>
            </p:cNvPr>
            <p:cNvSpPr/>
            <p:nvPr/>
          </p:nvSpPr>
          <p:spPr>
            <a:xfrm>
              <a:off x="1881613" y="219999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9AEC3697-E10E-D615-D646-40D37E96D32D}"/>
                </a:ext>
              </a:extLst>
            </p:cNvPr>
            <p:cNvSpPr/>
            <p:nvPr/>
          </p:nvSpPr>
          <p:spPr>
            <a:xfrm>
              <a:off x="10069339" y="481965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Star: 4 Points 26">
              <a:extLst>
                <a:ext uri="{FF2B5EF4-FFF2-40B4-BE49-F238E27FC236}">
                  <a16:creationId xmlns:a16="http://schemas.microsoft.com/office/drawing/2014/main" id="{3D069BB2-C96B-C35A-AA73-424E5E3F1B73}"/>
                </a:ext>
              </a:extLst>
            </p:cNvPr>
            <p:cNvSpPr/>
            <p:nvPr/>
          </p:nvSpPr>
          <p:spPr>
            <a:xfrm>
              <a:off x="7721852" y="436075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Star: 4 Points 27">
              <a:extLst>
                <a:ext uri="{FF2B5EF4-FFF2-40B4-BE49-F238E27FC236}">
                  <a16:creationId xmlns:a16="http://schemas.microsoft.com/office/drawing/2014/main" id="{D82FFAD0-55E2-A3AF-3321-58971827DC7E}"/>
                </a:ext>
              </a:extLst>
            </p:cNvPr>
            <p:cNvSpPr/>
            <p:nvPr/>
          </p:nvSpPr>
          <p:spPr>
            <a:xfrm>
              <a:off x="7369522" y="420383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Star: 4 Points 28">
              <a:extLst>
                <a:ext uri="{FF2B5EF4-FFF2-40B4-BE49-F238E27FC236}">
                  <a16:creationId xmlns:a16="http://schemas.microsoft.com/office/drawing/2014/main" id="{488F86F0-BBB6-3CCD-9CFD-820B48F34005}"/>
                </a:ext>
              </a:extLst>
            </p:cNvPr>
            <p:cNvSpPr/>
            <p:nvPr/>
          </p:nvSpPr>
          <p:spPr>
            <a:xfrm>
              <a:off x="6865545" y="396316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Star: 4 Points 29">
              <a:extLst>
                <a:ext uri="{FF2B5EF4-FFF2-40B4-BE49-F238E27FC236}">
                  <a16:creationId xmlns:a16="http://schemas.microsoft.com/office/drawing/2014/main" id="{59324099-874A-DFF0-9D46-9F254FFF1CD3}"/>
                </a:ext>
              </a:extLst>
            </p:cNvPr>
            <p:cNvSpPr/>
            <p:nvPr/>
          </p:nvSpPr>
          <p:spPr>
            <a:xfrm>
              <a:off x="6495107" y="379265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ACDEB310-D3AC-6465-E935-FE68A4F12FF0}"/>
                </a:ext>
              </a:extLst>
            </p:cNvPr>
            <p:cNvSpPr/>
            <p:nvPr/>
          </p:nvSpPr>
          <p:spPr>
            <a:xfrm>
              <a:off x="6186533" y="3620635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Star: 4 Points 31">
              <a:extLst>
                <a:ext uri="{FF2B5EF4-FFF2-40B4-BE49-F238E27FC236}">
                  <a16:creationId xmlns:a16="http://schemas.microsoft.com/office/drawing/2014/main" id="{7351B328-C9DB-82E9-3B7C-4D5D59F62F99}"/>
                </a:ext>
              </a:extLst>
            </p:cNvPr>
            <p:cNvSpPr/>
            <p:nvPr/>
          </p:nvSpPr>
          <p:spPr>
            <a:xfrm>
              <a:off x="5151422" y="316871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Star: 4 Points 32">
              <a:extLst>
                <a:ext uri="{FF2B5EF4-FFF2-40B4-BE49-F238E27FC236}">
                  <a16:creationId xmlns:a16="http://schemas.microsoft.com/office/drawing/2014/main" id="{123AD556-90C1-E6AB-F599-90986BFD2099}"/>
                </a:ext>
              </a:extLst>
            </p:cNvPr>
            <p:cNvSpPr/>
            <p:nvPr/>
          </p:nvSpPr>
          <p:spPr>
            <a:xfrm>
              <a:off x="5463011" y="332111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Star: 4 Points 33">
              <a:extLst>
                <a:ext uri="{FF2B5EF4-FFF2-40B4-BE49-F238E27FC236}">
                  <a16:creationId xmlns:a16="http://schemas.microsoft.com/office/drawing/2014/main" id="{063C5F2A-0CA6-70C2-4B8B-B4C04775156B}"/>
                </a:ext>
              </a:extLst>
            </p:cNvPr>
            <p:cNvSpPr/>
            <p:nvPr/>
          </p:nvSpPr>
          <p:spPr>
            <a:xfrm>
              <a:off x="5874945" y="3493130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Star: 4 Points 34">
              <a:extLst>
                <a:ext uri="{FF2B5EF4-FFF2-40B4-BE49-F238E27FC236}">
                  <a16:creationId xmlns:a16="http://schemas.microsoft.com/office/drawing/2014/main" id="{1412D5AD-6EF3-F380-1153-3D7DAE06F5C7}"/>
                </a:ext>
              </a:extLst>
            </p:cNvPr>
            <p:cNvSpPr/>
            <p:nvPr/>
          </p:nvSpPr>
          <p:spPr>
            <a:xfrm>
              <a:off x="6186534" y="3362611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Star: 4 Points 35">
              <a:extLst>
                <a:ext uri="{FF2B5EF4-FFF2-40B4-BE49-F238E27FC236}">
                  <a16:creationId xmlns:a16="http://schemas.microsoft.com/office/drawing/2014/main" id="{7692ABF3-690D-2A8E-6118-38DCDC20B4DC}"/>
                </a:ext>
              </a:extLst>
            </p:cNvPr>
            <p:cNvSpPr/>
            <p:nvPr/>
          </p:nvSpPr>
          <p:spPr>
            <a:xfrm>
              <a:off x="7165820" y="3764737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FEAE65CA-5155-1953-D82E-0F30E87B527E}"/>
                </a:ext>
              </a:extLst>
            </p:cNvPr>
            <p:cNvSpPr/>
            <p:nvPr/>
          </p:nvSpPr>
          <p:spPr>
            <a:xfrm>
              <a:off x="7788998" y="382358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Star: 4 Points 37">
              <a:extLst>
                <a:ext uri="{FF2B5EF4-FFF2-40B4-BE49-F238E27FC236}">
                  <a16:creationId xmlns:a16="http://schemas.microsoft.com/office/drawing/2014/main" id="{67446B5B-401D-080F-72F6-4EF6112EC5A2}"/>
                </a:ext>
              </a:extLst>
            </p:cNvPr>
            <p:cNvSpPr/>
            <p:nvPr/>
          </p:nvSpPr>
          <p:spPr>
            <a:xfrm>
              <a:off x="8037969" y="401672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335CAA12-99D3-EB45-3B33-93EDDB1A8D4E}"/>
                </a:ext>
              </a:extLst>
            </p:cNvPr>
            <p:cNvSpPr/>
            <p:nvPr/>
          </p:nvSpPr>
          <p:spPr>
            <a:xfrm>
              <a:off x="8255252" y="418873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Star: 4 Points 39">
              <a:extLst>
                <a:ext uri="{FF2B5EF4-FFF2-40B4-BE49-F238E27FC236}">
                  <a16:creationId xmlns:a16="http://schemas.microsoft.com/office/drawing/2014/main" id="{45176367-AFE9-B1C0-53D7-036BE2BEB574}"/>
                </a:ext>
              </a:extLst>
            </p:cNvPr>
            <p:cNvSpPr/>
            <p:nvPr/>
          </p:nvSpPr>
          <p:spPr>
            <a:xfrm>
              <a:off x="8489133" y="4439217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Star: 4 Points 40">
              <a:extLst>
                <a:ext uri="{FF2B5EF4-FFF2-40B4-BE49-F238E27FC236}">
                  <a16:creationId xmlns:a16="http://schemas.microsoft.com/office/drawing/2014/main" id="{6B34C173-FD2E-3DBC-2CAC-CD9955477278}"/>
                </a:ext>
              </a:extLst>
            </p:cNvPr>
            <p:cNvSpPr/>
            <p:nvPr/>
          </p:nvSpPr>
          <p:spPr>
            <a:xfrm>
              <a:off x="8813548" y="461123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Star: 4 Points 41">
              <a:extLst>
                <a:ext uri="{FF2B5EF4-FFF2-40B4-BE49-F238E27FC236}">
                  <a16:creationId xmlns:a16="http://schemas.microsoft.com/office/drawing/2014/main" id="{801EC97E-270A-827F-01D6-7B31828ACC2B}"/>
                </a:ext>
              </a:extLst>
            </p:cNvPr>
            <p:cNvSpPr/>
            <p:nvPr/>
          </p:nvSpPr>
          <p:spPr>
            <a:xfrm>
              <a:off x="9619307" y="4867750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Star: 4 Points 42">
              <a:extLst>
                <a:ext uri="{FF2B5EF4-FFF2-40B4-BE49-F238E27FC236}">
                  <a16:creationId xmlns:a16="http://schemas.microsoft.com/office/drawing/2014/main" id="{34CAEF22-8BE4-D7CC-6D10-B319DC238659}"/>
                </a:ext>
              </a:extLst>
            </p:cNvPr>
            <p:cNvSpPr/>
            <p:nvPr/>
          </p:nvSpPr>
          <p:spPr>
            <a:xfrm>
              <a:off x="8649076" y="4795321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E6B626F4-EB4A-4AB3-1715-F9A669E375DE}"/>
                </a:ext>
              </a:extLst>
            </p:cNvPr>
            <p:cNvSpPr/>
            <p:nvPr/>
          </p:nvSpPr>
          <p:spPr>
            <a:xfrm>
              <a:off x="8994617" y="5991886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Star: 4 Points 44">
              <a:extLst>
                <a:ext uri="{FF2B5EF4-FFF2-40B4-BE49-F238E27FC236}">
                  <a16:creationId xmlns:a16="http://schemas.microsoft.com/office/drawing/2014/main" id="{0178B6FC-780C-DDD5-499D-BFED69318B30}"/>
                </a:ext>
              </a:extLst>
            </p:cNvPr>
            <p:cNvSpPr/>
            <p:nvPr/>
          </p:nvSpPr>
          <p:spPr>
            <a:xfrm>
              <a:off x="9179459" y="488434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Star: 4 Points 45">
              <a:extLst>
                <a:ext uri="{FF2B5EF4-FFF2-40B4-BE49-F238E27FC236}">
                  <a16:creationId xmlns:a16="http://schemas.microsoft.com/office/drawing/2014/main" id="{B3FDC082-0874-8E17-CC44-40BB1CE313EE}"/>
                </a:ext>
              </a:extLst>
            </p:cNvPr>
            <p:cNvSpPr/>
            <p:nvPr/>
          </p:nvSpPr>
          <p:spPr>
            <a:xfrm>
              <a:off x="8164717" y="461123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Star: 4 Points 46">
              <a:extLst>
                <a:ext uri="{FF2B5EF4-FFF2-40B4-BE49-F238E27FC236}">
                  <a16:creationId xmlns:a16="http://schemas.microsoft.com/office/drawing/2014/main" id="{5B8D51BA-8108-D8D2-3A97-1A9F0D476D06}"/>
                </a:ext>
              </a:extLst>
            </p:cNvPr>
            <p:cNvSpPr/>
            <p:nvPr/>
          </p:nvSpPr>
          <p:spPr>
            <a:xfrm>
              <a:off x="7640370" y="5168775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Star: 4 Points 47">
              <a:extLst>
                <a:ext uri="{FF2B5EF4-FFF2-40B4-BE49-F238E27FC236}">
                  <a16:creationId xmlns:a16="http://schemas.microsoft.com/office/drawing/2014/main" id="{AA8539B0-CB1D-8120-DF90-572A7EF1B978}"/>
                </a:ext>
              </a:extLst>
            </p:cNvPr>
            <p:cNvSpPr/>
            <p:nvPr/>
          </p:nvSpPr>
          <p:spPr>
            <a:xfrm>
              <a:off x="8128503" y="5378516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Star: 4 Points 48">
              <a:extLst>
                <a:ext uri="{FF2B5EF4-FFF2-40B4-BE49-F238E27FC236}">
                  <a16:creationId xmlns:a16="http://schemas.microsoft.com/office/drawing/2014/main" id="{68EBD53F-67E9-2325-1413-63D36C16F6B7}"/>
                </a:ext>
              </a:extLst>
            </p:cNvPr>
            <p:cNvSpPr/>
            <p:nvPr/>
          </p:nvSpPr>
          <p:spPr>
            <a:xfrm>
              <a:off x="8620407" y="5562600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Star: 4 Points 49">
              <a:extLst>
                <a:ext uri="{FF2B5EF4-FFF2-40B4-BE49-F238E27FC236}">
                  <a16:creationId xmlns:a16="http://schemas.microsoft.com/office/drawing/2014/main" id="{4E595769-94D0-D4B5-38AA-6CF0AE91F85C}"/>
                </a:ext>
              </a:extLst>
            </p:cNvPr>
            <p:cNvSpPr/>
            <p:nvPr/>
          </p:nvSpPr>
          <p:spPr>
            <a:xfrm>
              <a:off x="8827126" y="5734616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Star: 4 Points 50">
              <a:extLst>
                <a:ext uri="{FF2B5EF4-FFF2-40B4-BE49-F238E27FC236}">
                  <a16:creationId xmlns:a16="http://schemas.microsoft.com/office/drawing/2014/main" id="{CD5F3E9A-E110-FE27-737E-69F1537B3D96}"/>
                </a:ext>
              </a:extLst>
            </p:cNvPr>
            <p:cNvSpPr/>
            <p:nvPr/>
          </p:nvSpPr>
          <p:spPr>
            <a:xfrm>
              <a:off x="5553545" y="413517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Star: 4 Points 51">
              <a:extLst>
                <a:ext uri="{FF2B5EF4-FFF2-40B4-BE49-F238E27FC236}">
                  <a16:creationId xmlns:a16="http://schemas.microsoft.com/office/drawing/2014/main" id="{1220178D-E8D6-C5F7-19B2-349F9D829EA8}"/>
                </a:ext>
              </a:extLst>
            </p:cNvPr>
            <p:cNvSpPr/>
            <p:nvPr/>
          </p:nvSpPr>
          <p:spPr>
            <a:xfrm>
              <a:off x="5273266" y="3936753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Star: 4 Points 52">
              <a:extLst>
                <a:ext uri="{FF2B5EF4-FFF2-40B4-BE49-F238E27FC236}">
                  <a16:creationId xmlns:a16="http://schemas.microsoft.com/office/drawing/2014/main" id="{6EBAE77C-F393-0FC4-AC70-39439EEB969A}"/>
                </a:ext>
              </a:extLst>
            </p:cNvPr>
            <p:cNvSpPr/>
            <p:nvPr/>
          </p:nvSpPr>
          <p:spPr>
            <a:xfrm>
              <a:off x="6830083" y="4774200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Star: 4 Points 53">
              <a:extLst>
                <a:ext uri="{FF2B5EF4-FFF2-40B4-BE49-F238E27FC236}">
                  <a16:creationId xmlns:a16="http://schemas.microsoft.com/office/drawing/2014/main" id="{2D36E557-42AA-4E6E-CB97-54AFA91F6056}"/>
                </a:ext>
              </a:extLst>
            </p:cNvPr>
            <p:cNvSpPr/>
            <p:nvPr/>
          </p:nvSpPr>
          <p:spPr>
            <a:xfrm>
              <a:off x="7183928" y="4953758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Star: 4 Points 54">
              <a:extLst>
                <a:ext uri="{FF2B5EF4-FFF2-40B4-BE49-F238E27FC236}">
                  <a16:creationId xmlns:a16="http://schemas.microsoft.com/office/drawing/2014/main" id="{0FA05718-DC2E-307F-6145-0F39DCBC4925}"/>
                </a:ext>
              </a:extLst>
            </p:cNvPr>
            <p:cNvSpPr/>
            <p:nvPr/>
          </p:nvSpPr>
          <p:spPr>
            <a:xfrm>
              <a:off x="6495106" y="4623305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Star: 4 Points 55">
              <a:extLst>
                <a:ext uri="{FF2B5EF4-FFF2-40B4-BE49-F238E27FC236}">
                  <a16:creationId xmlns:a16="http://schemas.microsoft.com/office/drawing/2014/main" id="{998B27C9-3BC7-20AC-AE54-871A972B5035}"/>
                </a:ext>
              </a:extLst>
            </p:cNvPr>
            <p:cNvSpPr/>
            <p:nvPr/>
          </p:nvSpPr>
          <p:spPr>
            <a:xfrm>
              <a:off x="6164283" y="4446762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Star: 4 Points 56">
              <a:extLst>
                <a:ext uri="{FF2B5EF4-FFF2-40B4-BE49-F238E27FC236}">
                  <a16:creationId xmlns:a16="http://schemas.microsoft.com/office/drawing/2014/main" id="{4701AD02-3367-7363-CE4B-507E1D73B75F}"/>
                </a:ext>
              </a:extLst>
            </p:cNvPr>
            <p:cNvSpPr/>
            <p:nvPr/>
          </p:nvSpPr>
          <p:spPr>
            <a:xfrm>
              <a:off x="5846650" y="4307194"/>
              <a:ext cx="181069" cy="172016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379867-E4FF-9F14-5766-FC04D2A70EF9}"/>
                </a:ext>
              </a:extLst>
            </p:cNvPr>
            <p:cNvSpPr/>
            <p:nvPr/>
          </p:nvSpPr>
          <p:spPr>
            <a:xfrm>
              <a:off x="14339" y="4203832"/>
              <a:ext cx="1988741" cy="20509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ar: 4 Points 59">
              <a:extLst>
                <a:ext uri="{FF2B5EF4-FFF2-40B4-BE49-F238E27FC236}">
                  <a16:creationId xmlns:a16="http://schemas.microsoft.com/office/drawing/2014/main" id="{BB6F93E2-FC2B-6784-80F4-0A765C945C96}"/>
                </a:ext>
              </a:extLst>
            </p:cNvPr>
            <p:cNvSpPr/>
            <p:nvPr/>
          </p:nvSpPr>
          <p:spPr>
            <a:xfrm>
              <a:off x="181069" y="4343408"/>
              <a:ext cx="181069" cy="18288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9691F0-B260-6863-CE17-2438439E6277}"/>
                </a:ext>
              </a:extLst>
            </p:cNvPr>
            <p:cNvSpPr txBox="1"/>
            <p:nvPr/>
          </p:nvSpPr>
          <p:spPr>
            <a:xfrm>
              <a:off x="428531" y="4241901"/>
              <a:ext cx="1561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52 pole lights</a:t>
              </a:r>
            </a:p>
          </p:txBody>
        </p:sp>
      </p:grp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71E5308A-82D3-CF22-4DDE-EEF626149C3C}"/>
              </a:ext>
            </a:extLst>
          </p:cNvPr>
          <p:cNvSpPr/>
          <p:nvPr/>
        </p:nvSpPr>
        <p:spPr>
          <a:xfrm>
            <a:off x="237085" y="4680266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54DE72-E270-5C11-7F1C-8217476E6EA7}"/>
              </a:ext>
            </a:extLst>
          </p:cNvPr>
          <p:cNvSpPr txBox="1"/>
          <p:nvPr/>
        </p:nvSpPr>
        <p:spPr>
          <a:xfrm>
            <a:off x="482049" y="4604844"/>
            <a:ext cx="160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Trolley lights</a:t>
            </a:r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9AA1641B-1350-C61A-6211-610E8D9B2658}"/>
              </a:ext>
            </a:extLst>
          </p:cNvPr>
          <p:cNvSpPr/>
          <p:nvPr/>
        </p:nvSpPr>
        <p:spPr>
          <a:xfrm>
            <a:off x="6673810" y="3636108"/>
            <a:ext cx="27432" cy="27432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BCF4DB13-4C3C-CA27-5770-B4BE55278B7B}"/>
              </a:ext>
            </a:extLst>
          </p:cNvPr>
          <p:cNvSpPr/>
          <p:nvPr/>
        </p:nvSpPr>
        <p:spPr>
          <a:xfrm>
            <a:off x="2592626" y="1162294"/>
            <a:ext cx="27432" cy="27432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73991E75-E575-71FC-340A-BD5AB4A57F7A}"/>
              </a:ext>
            </a:extLst>
          </p:cNvPr>
          <p:cNvSpPr/>
          <p:nvPr/>
        </p:nvSpPr>
        <p:spPr>
          <a:xfrm>
            <a:off x="237085" y="5031611"/>
            <a:ext cx="182880" cy="182880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E8039-359B-998C-8675-F4F6771040B5}"/>
              </a:ext>
            </a:extLst>
          </p:cNvPr>
          <p:cNvSpPr txBox="1"/>
          <p:nvPr/>
        </p:nvSpPr>
        <p:spPr>
          <a:xfrm>
            <a:off x="457197" y="4927136"/>
            <a:ext cx="16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Trolley Stops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607567E-1CC6-5186-3961-E521DA1BDFD6}"/>
              </a:ext>
            </a:extLst>
          </p:cNvPr>
          <p:cNvSpPr/>
          <p:nvPr/>
        </p:nvSpPr>
        <p:spPr>
          <a:xfrm>
            <a:off x="6755784" y="3764700"/>
            <a:ext cx="27432" cy="274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F300013-F692-BCD3-EAEB-5BD0AF2A9F37}"/>
              </a:ext>
            </a:extLst>
          </p:cNvPr>
          <p:cNvSpPr/>
          <p:nvPr/>
        </p:nvSpPr>
        <p:spPr>
          <a:xfrm>
            <a:off x="6589059" y="3688698"/>
            <a:ext cx="27432" cy="274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3AF95CE-79F8-6C63-98AC-3896AEF8C294}"/>
              </a:ext>
            </a:extLst>
          </p:cNvPr>
          <p:cNvSpPr/>
          <p:nvPr/>
        </p:nvSpPr>
        <p:spPr>
          <a:xfrm>
            <a:off x="2561678" y="1278466"/>
            <a:ext cx="27432" cy="274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42025E7-2A32-B856-32C1-13EABAFF9DB1}"/>
              </a:ext>
            </a:extLst>
          </p:cNvPr>
          <p:cNvSpPr/>
          <p:nvPr/>
        </p:nvSpPr>
        <p:spPr>
          <a:xfrm>
            <a:off x="2494003" y="1143354"/>
            <a:ext cx="27432" cy="274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59A3F326-CCE2-3604-9AA9-CD8DCDF46E11}"/>
              </a:ext>
            </a:extLst>
          </p:cNvPr>
          <p:cNvSpPr/>
          <p:nvPr/>
        </p:nvSpPr>
        <p:spPr>
          <a:xfrm rot="3948597">
            <a:off x="2548447" y="1220628"/>
            <a:ext cx="18288" cy="18288"/>
          </a:xfrm>
          <a:prstGeom prst="triangl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73550BC1-6D12-2E03-9351-84A2C1E5DC98}"/>
              </a:ext>
            </a:extLst>
          </p:cNvPr>
          <p:cNvSpPr/>
          <p:nvPr/>
        </p:nvSpPr>
        <p:spPr>
          <a:xfrm rot="3948597">
            <a:off x="6698297" y="3741604"/>
            <a:ext cx="18288" cy="18288"/>
          </a:xfrm>
          <a:prstGeom prst="triangl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id="{C5828102-0C2C-7C0C-8DD0-4B2974091DBE}"/>
              </a:ext>
            </a:extLst>
          </p:cNvPr>
          <p:cNvSpPr/>
          <p:nvPr/>
        </p:nvSpPr>
        <p:spPr>
          <a:xfrm>
            <a:off x="6525258" y="3599995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65A7E29F-BE57-CFA6-4270-E3185829AFE2}"/>
              </a:ext>
            </a:extLst>
          </p:cNvPr>
          <p:cNvSpPr/>
          <p:nvPr/>
        </p:nvSpPr>
        <p:spPr>
          <a:xfrm>
            <a:off x="6862760" y="3725273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1A96A78E-1F00-20CC-54A5-7C8B5DF20397}"/>
              </a:ext>
            </a:extLst>
          </p:cNvPr>
          <p:cNvSpPr/>
          <p:nvPr/>
        </p:nvSpPr>
        <p:spPr>
          <a:xfrm>
            <a:off x="7101094" y="3841601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id="{97C81D79-1C61-A240-E2C6-9285944C42FF}"/>
              </a:ext>
            </a:extLst>
          </p:cNvPr>
          <p:cNvSpPr/>
          <p:nvPr/>
        </p:nvSpPr>
        <p:spPr>
          <a:xfrm>
            <a:off x="6965259" y="3787559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28B27B3B-3C3E-B292-8CAC-C17B14E16770}"/>
              </a:ext>
            </a:extLst>
          </p:cNvPr>
          <p:cNvSpPr/>
          <p:nvPr/>
        </p:nvSpPr>
        <p:spPr>
          <a:xfrm>
            <a:off x="2722074" y="1441441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9CAADDBD-9793-D6D3-3CC3-B766B46A0316}"/>
              </a:ext>
            </a:extLst>
          </p:cNvPr>
          <p:cNvSpPr/>
          <p:nvPr/>
        </p:nvSpPr>
        <p:spPr>
          <a:xfrm>
            <a:off x="2565315" y="1090083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B7DF0397-35A0-F6F4-6EAB-AA5EBE1ADEEB}"/>
              </a:ext>
            </a:extLst>
          </p:cNvPr>
          <p:cNvSpPr/>
          <p:nvPr/>
        </p:nvSpPr>
        <p:spPr>
          <a:xfrm>
            <a:off x="2666107" y="1273255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40B1F36A-97A0-271A-4034-86FA1A60C5FF}"/>
              </a:ext>
            </a:extLst>
          </p:cNvPr>
          <p:cNvSpPr/>
          <p:nvPr/>
        </p:nvSpPr>
        <p:spPr>
          <a:xfrm>
            <a:off x="2688788" y="1358179"/>
            <a:ext cx="18288" cy="1828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EDC11CB-E330-9E87-1DE4-BC5B70FFA01C}"/>
              </a:ext>
            </a:extLst>
          </p:cNvPr>
          <p:cNvSpPr/>
          <p:nvPr/>
        </p:nvSpPr>
        <p:spPr>
          <a:xfrm>
            <a:off x="237085" y="5325602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0EB0D5-F5E1-87AD-4510-64144A02AD76}"/>
              </a:ext>
            </a:extLst>
          </p:cNvPr>
          <p:cNvSpPr txBox="1"/>
          <p:nvPr/>
        </p:nvSpPr>
        <p:spPr>
          <a:xfrm>
            <a:off x="457197" y="5234594"/>
            <a:ext cx="16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Bollards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B6E4D541-BB13-F755-7804-BA9CBC98B831}"/>
              </a:ext>
            </a:extLst>
          </p:cNvPr>
          <p:cNvSpPr/>
          <p:nvPr/>
        </p:nvSpPr>
        <p:spPr>
          <a:xfrm rot="21446089">
            <a:off x="233084" y="5962849"/>
            <a:ext cx="182880" cy="182880"/>
          </a:xfrm>
          <a:prstGeom prst="triangl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6769C7A-9C40-833A-43B8-CC11D12C5E77}"/>
              </a:ext>
            </a:extLst>
          </p:cNvPr>
          <p:cNvSpPr txBox="1"/>
          <p:nvPr/>
        </p:nvSpPr>
        <p:spPr>
          <a:xfrm>
            <a:off x="419965" y="5869623"/>
            <a:ext cx="16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Trashcans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CF6D6F5-C11F-B754-CF7B-B2997E425F35}"/>
              </a:ext>
            </a:extLst>
          </p:cNvPr>
          <p:cNvSpPr/>
          <p:nvPr/>
        </p:nvSpPr>
        <p:spPr>
          <a:xfrm rot="1966180">
            <a:off x="6790084" y="3526576"/>
            <a:ext cx="45719" cy="1468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A0E267F-61A7-6839-844F-1432DB54D6FC}"/>
              </a:ext>
            </a:extLst>
          </p:cNvPr>
          <p:cNvSpPr/>
          <p:nvPr/>
        </p:nvSpPr>
        <p:spPr>
          <a:xfrm rot="1966180">
            <a:off x="6684810" y="3482321"/>
            <a:ext cx="45719" cy="1468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4A7865B-53DA-0A5B-8A10-F77879E5A16C}"/>
              </a:ext>
            </a:extLst>
          </p:cNvPr>
          <p:cNvSpPr/>
          <p:nvPr/>
        </p:nvSpPr>
        <p:spPr>
          <a:xfrm rot="4183036">
            <a:off x="2729182" y="1106717"/>
            <a:ext cx="45719" cy="1468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8777E8B-EAA5-E337-3692-5784604FA997}"/>
              </a:ext>
            </a:extLst>
          </p:cNvPr>
          <p:cNvSpPr/>
          <p:nvPr/>
        </p:nvSpPr>
        <p:spPr>
          <a:xfrm rot="4183036">
            <a:off x="2690755" y="1023042"/>
            <a:ext cx="45719" cy="14683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22067A1B-338B-BFC5-746D-257C837887A1}"/>
              </a:ext>
            </a:extLst>
          </p:cNvPr>
          <p:cNvSpPr/>
          <p:nvPr/>
        </p:nvSpPr>
        <p:spPr>
          <a:xfrm rot="1966180">
            <a:off x="220761" y="5676271"/>
            <a:ext cx="182880" cy="1828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B8F35B-6DD2-B19A-F60D-99B99D52E01B}"/>
              </a:ext>
            </a:extLst>
          </p:cNvPr>
          <p:cNvSpPr txBox="1"/>
          <p:nvPr/>
        </p:nvSpPr>
        <p:spPr>
          <a:xfrm>
            <a:off x="432346" y="5567515"/>
            <a:ext cx="165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Benches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CE0A23-735F-A4D4-4E1C-F366A160AEA0}"/>
              </a:ext>
            </a:extLst>
          </p:cNvPr>
          <p:cNvSpPr txBox="1"/>
          <p:nvPr/>
        </p:nvSpPr>
        <p:spPr>
          <a:xfrm>
            <a:off x="3370" y="0"/>
            <a:ext cx="3199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 WATERWAY – PHASE 1</a:t>
            </a:r>
          </a:p>
        </p:txBody>
      </p:sp>
    </p:spTree>
    <p:extLst>
      <p:ext uri="{BB962C8B-B14F-4D97-AF65-F5344CB8AC3E}">
        <p14:creationId xmlns:p14="http://schemas.microsoft.com/office/powerpoint/2010/main" val="116661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Shivers</dc:creator>
  <cp:lastModifiedBy>Trohn Trabona</cp:lastModifiedBy>
  <cp:revision>2</cp:revision>
  <dcterms:created xsi:type="dcterms:W3CDTF">2024-12-06T16:36:24Z</dcterms:created>
  <dcterms:modified xsi:type="dcterms:W3CDTF">2025-02-11T16:53:42Z</dcterms:modified>
</cp:coreProperties>
</file>